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14.png" ContentType="image/png"/>
  <Override PartName="/ppt/media/image10.jpeg" ContentType="image/jpeg"/>
  <Override PartName="/ppt/media/image11.jpeg" ContentType="image/jpeg"/>
  <Override PartName="/ppt/media/image16.png" ContentType="image/png"/>
  <Override PartName="/ppt/media/image12.jpeg" ContentType="image/jpeg"/>
  <Override PartName="/ppt/media/image15.png" ContentType="image/png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344CCE3-21E4-4EC7-B50E-5960B5AC68D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4619217-4C33-42EF-9C10-1D647FD8755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D4B3213-B0AF-4AB3-A9B6-F9AE618912C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491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491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491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491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491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491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4CF63BE-5ED6-43E8-B7B3-6361C72800D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4C468C0-243D-4579-A075-FA92C671C85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8EE58E9-3242-441C-A738-6FBC13016F2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C2276C1-6734-4A60-8DA9-D59CA533305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F9FD8AC-4B0A-47E9-A5D0-9B97A888FDC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74CFF54-ABDB-4443-A82E-6C564B9C6FE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4000" y="74160"/>
            <a:ext cx="9071280" cy="5795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B576DD9-D41F-449B-8BAB-74DA35B3381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96FCEA1-14B8-4551-9F20-431F9BE5E26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077A7F2-F434-40FF-8142-34F90F6208C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9A894B7-4429-4FA9-97DC-2213ABA2EFE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15B1409-2959-431F-9ABF-0104524D0FE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03F0DB3-B937-49CD-9FB3-2738D71347C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E919A7D-8301-4AD6-B6E3-B7471D18867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491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491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491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491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491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491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CD2BB89-A2D9-40A3-AD0E-2832DB47ED4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25BC082-9931-4E47-B8BA-FB5B6CA0880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5F1DAD0-7166-40D2-BC19-58F26D87625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1F3D6D9-51D6-4DD0-ABEA-E2645FBB4C3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74160"/>
            <a:ext cx="9071280" cy="5795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A61A931-12E9-441F-BE84-6736AF6D224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1700246-27A6-4543-BD87-0E3776EBE45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4C67053-2852-4E5E-89EA-3C82DDDE26F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E488592-E19F-4E5E-BFC6-31AC625123F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91F8965-1207-43DE-92E3-EF2B8D5A6926}" type="slidenum"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&lt;дата/время&gt;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ftr" idx="4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sldNum" idx="5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E6E5CF9-6F6B-4FB6-ADCE-5A8E449A9513}" type="slidenum"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dt" idx="6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&lt;дата/время&gt;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jpeg"/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2.png"/><Relationship Id="rId6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-2160" y="360"/>
            <a:ext cx="10081800" cy="5669280"/>
          </a:xfrm>
          <a:prstGeom prst="rect">
            <a:avLst/>
          </a:prstGeom>
          <a:ln w="0">
            <a:noFill/>
          </a:ln>
        </p:spPr>
      </p:pic>
      <p:sp>
        <p:nvSpPr>
          <p:cNvPr id="83" name=""/>
          <p:cNvSpPr/>
          <p:nvPr/>
        </p:nvSpPr>
        <p:spPr>
          <a:xfrm>
            <a:off x="86760" y="5220000"/>
            <a:ext cx="27288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1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2"/>
          <a:stretch/>
        </p:blipFill>
        <p:spPr>
          <a:xfrm>
            <a:off x="9255240" y="0"/>
            <a:ext cx="824400" cy="82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9640" cy="5669280"/>
          </a:xfrm>
          <a:prstGeom prst="rect">
            <a:avLst/>
          </a:prstGeom>
          <a:ln w="0">
            <a:noFill/>
          </a:ln>
        </p:spPr>
      </p:pic>
      <p:sp>
        <p:nvSpPr>
          <p:cNvPr id="113" name=""/>
          <p:cNvSpPr/>
          <p:nvPr/>
        </p:nvSpPr>
        <p:spPr>
          <a:xfrm>
            <a:off x="86760" y="5233320"/>
            <a:ext cx="45288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10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2"/>
          <a:stretch/>
        </p:blipFill>
        <p:spPr>
          <a:xfrm>
            <a:off x="9255240" y="360"/>
            <a:ext cx="824400" cy="82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9640" cy="5669280"/>
          </a:xfrm>
          <a:prstGeom prst="rect">
            <a:avLst/>
          </a:prstGeom>
          <a:ln w="0">
            <a:noFill/>
          </a:ln>
        </p:spPr>
      </p:pic>
      <p:sp>
        <p:nvSpPr>
          <p:cNvPr id="116" name=""/>
          <p:cNvSpPr/>
          <p:nvPr/>
        </p:nvSpPr>
        <p:spPr>
          <a:xfrm>
            <a:off x="86760" y="5233320"/>
            <a:ext cx="45288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11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2"/>
          <a:stretch/>
        </p:blipFill>
        <p:spPr>
          <a:xfrm>
            <a:off x="9255240" y="0"/>
            <a:ext cx="824400" cy="82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" descr=""/>
          <p:cNvPicPr/>
          <p:nvPr/>
        </p:nvPicPr>
        <p:blipFill>
          <a:blip r:embed="rId1"/>
          <a:stretch/>
        </p:blipFill>
        <p:spPr>
          <a:xfrm>
            <a:off x="2862360" y="0"/>
            <a:ext cx="3977640" cy="567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0" y="360"/>
            <a:ext cx="10079640" cy="5669280"/>
          </a:xfrm>
          <a:prstGeom prst="rect">
            <a:avLst/>
          </a:prstGeom>
          <a:ln w="0">
            <a:noFill/>
          </a:ln>
        </p:spPr>
      </p:pic>
      <p:sp>
        <p:nvSpPr>
          <p:cNvPr id="86" name=""/>
          <p:cNvSpPr/>
          <p:nvPr/>
        </p:nvSpPr>
        <p:spPr>
          <a:xfrm>
            <a:off x="86760" y="5233320"/>
            <a:ext cx="27288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2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2"/>
          <a:stretch/>
        </p:blipFill>
        <p:spPr>
          <a:xfrm>
            <a:off x="9255240" y="360"/>
            <a:ext cx="824400" cy="82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9640" cy="5669280"/>
          </a:xfrm>
          <a:prstGeom prst="rect">
            <a:avLst/>
          </a:prstGeom>
          <a:ln w="0">
            <a:noFill/>
          </a:ln>
        </p:spPr>
      </p:pic>
      <p:sp>
        <p:nvSpPr>
          <p:cNvPr id="89" name=""/>
          <p:cNvSpPr/>
          <p:nvPr/>
        </p:nvSpPr>
        <p:spPr>
          <a:xfrm>
            <a:off x="86760" y="5233320"/>
            <a:ext cx="27288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3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2"/>
          <a:stretch/>
        </p:blipFill>
        <p:spPr>
          <a:xfrm>
            <a:off x="9255240" y="0"/>
            <a:ext cx="824400" cy="82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0" y="360"/>
            <a:ext cx="10079640" cy="5669280"/>
          </a:xfrm>
          <a:prstGeom prst="rect">
            <a:avLst/>
          </a:prstGeom>
          <a:ln w="0">
            <a:noFill/>
          </a:ln>
        </p:spPr>
      </p:pic>
      <p:sp>
        <p:nvSpPr>
          <p:cNvPr id="92" name=""/>
          <p:cNvSpPr/>
          <p:nvPr/>
        </p:nvSpPr>
        <p:spPr>
          <a:xfrm>
            <a:off x="86760" y="5233320"/>
            <a:ext cx="27288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4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2"/>
          <a:stretch/>
        </p:blipFill>
        <p:spPr>
          <a:xfrm>
            <a:off x="9255240" y="360"/>
            <a:ext cx="824400" cy="82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149120" cy="5669280"/>
          </a:xfrm>
          <a:prstGeom prst="rect">
            <a:avLst/>
          </a:prstGeom>
          <a:ln w="0">
            <a:noFill/>
          </a:ln>
        </p:spPr>
      </p:pic>
      <p:sp>
        <p:nvSpPr>
          <p:cNvPr id="95" name=""/>
          <p:cNvSpPr/>
          <p:nvPr/>
        </p:nvSpPr>
        <p:spPr>
          <a:xfrm>
            <a:off x="86760" y="5233320"/>
            <a:ext cx="27288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5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2"/>
          <a:stretch/>
        </p:blipFill>
        <p:spPr>
          <a:xfrm>
            <a:off x="9255240" y="0"/>
            <a:ext cx="824400" cy="82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0" y="360"/>
            <a:ext cx="10079640" cy="5669280"/>
          </a:xfrm>
          <a:prstGeom prst="rect">
            <a:avLst/>
          </a:prstGeom>
          <a:ln w="0">
            <a:noFill/>
          </a:ln>
        </p:spPr>
      </p:pic>
      <p:sp>
        <p:nvSpPr>
          <p:cNvPr id="98" name=""/>
          <p:cNvSpPr/>
          <p:nvPr/>
        </p:nvSpPr>
        <p:spPr>
          <a:xfrm>
            <a:off x="86760" y="5233320"/>
            <a:ext cx="27288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6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2"/>
          <a:stretch/>
        </p:blipFill>
        <p:spPr>
          <a:xfrm>
            <a:off x="9255240" y="0"/>
            <a:ext cx="824400" cy="82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9640" cy="5669280"/>
          </a:xfrm>
          <a:prstGeom prst="rect">
            <a:avLst/>
          </a:prstGeom>
          <a:ln w="0">
            <a:noFill/>
          </a:ln>
        </p:spPr>
      </p:pic>
      <p:sp>
        <p:nvSpPr>
          <p:cNvPr id="101" name=""/>
          <p:cNvSpPr/>
          <p:nvPr/>
        </p:nvSpPr>
        <p:spPr>
          <a:xfrm>
            <a:off x="86760" y="5220000"/>
            <a:ext cx="27288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7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2"/>
          <a:stretch/>
        </p:blipFill>
        <p:spPr>
          <a:xfrm>
            <a:off x="9255240" y="0"/>
            <a:ext cx="824400" cy="82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9280" cy="5670360"/>
          </a:xfrm>
          <a:prstGeom prst="rect">
            <a:avLst/>
          </a:prstGeom>
          <a:ln w="0">
            <a:noFill/>
          </a:ln>
        </p:spPr>
      </p:pic>
      <p:pic>
        <p:nvPicPr>
          <p:cNvPr id="104" name="" descr=""/>
          <p:cNvPicPr/>
          <p:nvPr/>
        </p:nvPicPr>
        <p:blipFill>
          <a:blip r:embed="rId2"/>
          <a:stretch/>
        </p:blipFill>
        <p:spPr>
          <a:xfrm>
            <a:off x="6840000" y="1620000"/>
            <a:ext cx="1799640" cy="3779640"/>
          </a:xfrm>
          <a:prstGeom prst="rect">
            <a:avLst/>
          </a:prstGeom>
          <a:ln w="0">
            <a:noFill/>
          </a:ln>
        </p:spPr>
      </p:pic>
      <p:sp>
        <p:nvSpPr>
          <p:cNvPr id="105" name=""/>
          <p:cNvSpPr/>
          <p:nvPr/>
        </p:nvSpPr>
        <p:spPr>
          <a:xfrm>
            <a:off x="87120" y="5233680"/>
            <a:ext cx="27288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8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3"/>
          <a:stretch/>
        </p:blipFill>
        <p:spPr>
          <a:xfrm>
            <a:off x="1314720" y="1620000"/>
            <a:ext cx="1744920" cy="3779640"/>
          </a:xfrm>
          <a:prstGeom prst="rect">
            <a:avLst/>
          </a:prstGeom>
          <a:ln w="0">
            <a:noFill/>
          </a:ln>
        </p:spPr>
      </p:pic>
      <p:pic>
        <p:nvPicPr>
          <p:cNvPr id="107" name="" descr=""/>
          <p:cNvPicPr/>
          <p:nvPr/>
        </p:nvPicPr>
        <p:blipFill>
          <a:blip r:embed="rId4"/>
          <a:stretch/>
        </p:blipFill>
        <p:spPr>
          <a:xfrm>
            <a:off x="3600000" y="1890360"/>
            <a:ext cx="2805120" cy="3149280"/>
          </a:xfrm>
          <a:prstGeom prst="rect">
            <a:avLst/>
          </a:prstGeom>
          <a:ln w="0">
            <a:noFill/>
          </a:ln>
        </p:spPr>
      </p:pic>
      <p:pic>
        <p:nvPicPr>
          <p:cNvPr id="108" name="" descr=""/>
          <p:cNvPicPr/>
          <p:nvPr/>
        </p:nvPicPr>
        <p:blipFill>
          <a:blip r:embed="rId5"/>
          <a:stretch/>
        </p:blipFill>
        <p:spPr>
          <a:xfrm>
            <a:off x="9255600" y="360"/>
            <a:ext cx="824400" cy="82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0" y="360"/>
            <a:ext cx="10079640" cy="5669280"/>
          </a:xfrm>
          <a:prstGeom prst="rect">
            <a:avLst/>
          </a:prstGeom>
          <a:ln w="0">
            <a:noFill/>
          </a:ln>
        </p:spPr>
      </p:pic>
      <p:sp>
        <p:nvSpPr>
          <p:cNvPr id="110" name=""/>
          <p:cNvSpPr/>
          <p:nvPr/>
        </p:nvSpPr>
        <p:spPr>
          <a:xfrm>
            <a:off x="86760" y="5233320"/>
            <a:ext cx="27288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9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2"/>
          <a:stretch/>
        </p:blipFill>
        <p:spPr>
          <a:xfrm>
            <a:off x="9255240" y="360"/>
            <a:ext cx="824400" cy="82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</TotalTime>
  <Application>LibreOffice/7.6.2.1$Windows_X86_64 LibreOffice_project/56f7684011345957bbf33a7ee678afaf4d2ba333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2024-02-04T21:40:52Z</dcterms:created>
  <dc:creator/>
  <dc:description/>
  <dc:language>ru-RU</dc:language>
  <cp:lastModifiedBy/>
  <dcterms:modified xsi:type="dcterms:W3CDTF">2024-04-16T21:12:35Z</dcterms:modified>
  <cp:revision>5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